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56" r:id="rId1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FA6C-FC2D-4130-99A1-2F7356B907C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42A6-C6CB-4F29-8957-B0182273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7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FA6C-FC2D-4130-99A1-2F7356B907C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42A6-C6CB-4F29-8957-B0182273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FA6C-FC2D-4130-99A1-2F7356B907C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42A6-C6CB-4F29-8957-B0182273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8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FA6C-FC2D-4130-99A1-2F7356B907C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42A6-C6CB-4F29-8957-B0182273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6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FA6C-FC2D-4130-99A1-2F7356B907C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42A6-C6CB-4F29-8957-B0182273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5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FA6C-FC2D-4130-99A1-2F7356B907C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42A6-C6CB-4F29-8957-B0182273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7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FA6C-FC2D-4130-99A1-2F7356B907C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42A6-C6CB-4F29-8957-B0182273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8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FA6C-FC2D-4130-99A1-2F7356B907C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42A6-C6CB-4F29-8957-B0182273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1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FA6C-FC2D-4130-99A1-2F7356B907C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42A6-C6CB-4F29-8957-B0182273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7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FA6C-FC2D-4130-99A1-2F7356B907C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42A6-C6CB-4F29-8957-B0182273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6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FA6C-FC2D-4130-99A1-2F7356B907C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42A6-C6CB-4F29-8957-B0182273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0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1FA6C-FC2D-4130-99A1-2F7356B907C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442A6-C6CB-4F29-8957-B0182273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9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VtaRBBIOJGfFey6qtHXvP-suoTHOAS6e?usp=shar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VtaRBBIOJGfFey6qtHXvP-suoTHOAS6e?usp=shar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145620"/>
            <a:ext cx="11771290" cy="58856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2166" y="763806"/>
            <a:ext cx="92448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8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מיזם המילה הטובה 2.3.21</a:t>
            </a:r>
            <a:endParaRPr lang="en-US" sz="8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50" y="2241791"/>
            <a:ext cx="4067470" cy="302009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8" y="6053070"/>
            <a:ext cx="1270973" cy="73409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950" y="6134296"/>
            <a:ext cx="1090411" cy="588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88943" y="5920702"/>
            <a:ext cx="50417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6000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מנהיגים שיח אחר 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964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6" y="97488"/>
            <a:ext cx="11771290" cy="5885633"/>
          </a:xfrm>
          <a:prstGeom prst="rect">
            <a:avLst/>
          </a:prstGeom>
        </p:spPr>
      </p:pic>
      <p:sp>
        <p:nvSpPr>
          <p:cNvPr id="3" name="TextBox 2">
            <a:hlinkClick r:id="rId3"/>
          </p:cNvPr>
          <p:cNvSpPr txBox="1"/>
          <p:nvPr/>
        </p:nvSpPr>
        <p:spPr>
          <a:xfrm>
            <a:off x="1656687" y="1163051"/>
            <a:ext cx="86453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8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קיט מיזם המילה הטובה </a:t>
            </a:r>
            <a:endParaRPr lang="en-US" sz="8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81" y="5871899"/>
            <a:ext cx="1328082" cy="98610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8" y="6053070"/>
            <a:ext cx="1270973" cy="73409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950" y="6134296"/>
            <a:ext cx="1090411" cy="588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7585" y="5912286"/>
            <a:ext cx="50417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6000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מנהיגים שיח אחר 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6687" y="3129566"/>
            <a:ext cx="5795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400" dirty="0" smtClean="0">
                <a:solidFill>
                  <a:schemeClr val="bg1"/>
                </a:solidFill>
                <a:hlinkClick r:id="rId3"/>
              </a:rPr>
              <a:t>ערכת מיזם המילה הטובה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3" y="106667"/>
            <a:ext cx="11771290" cy="5885633"/>
          </a:xfrm>
          <a:prstGeom prst="rect">
            <a:avLst/>
          </a:prstGeom>
        </p:spPr>
      </p:pic>
      <p:sp>
        <p:nvSpPr>
          <p:cNvPr id="3" name="TextBox 2">
            <a:hlinkClick r:id="rId3"/>
          </p:cNvPr>
          <p:cNvSpPr txBox="1"/>
          <p:nvPr/>
        </p:nvSpPr>
        <p:spPr>
          <a:xfrm>
            <a:off x="5254950" y="579491"/>
            <a:ext cx="58080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8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רתימת שותפים </a:t>
            </a:r>
            <a:endParaRPr lang="en-US" sz="8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81" y="5871899"/>
            <a:ext cx="1328082" cy="98610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8" y="6053070"/>
            <a:ext cx="1270973" cy="73409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950" y="6134296"/>
            <a:ext cx="1090411" cy="588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7585" y="5912286"/>
            <a:ext cx="50417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6000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מנהיגים שיח אחר 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214" y="1630262"/>
            <a:ext cx="1096005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he-IL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רושמים מהן כל ההזדמנויות שצומחות מהמיזם 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he-IL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בחירת האנשים שחשוב לנו שיצטרפו למיזם </a:t>
            </a:r>
            <a:r>
              <a:rPr lang="en-IL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–</a:t>
            </a:r>
            <a:r>
              <a:rPr lang="he-IL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יצירת רשימה מפורטת 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he-IL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ברור מעמיק, מה מניע את האנשים שאנחנו רוצים לגייס </a:t>
            </a:r>
            <a:r>
              <a:rPr lang="en-IL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–</a:t>
            </a:r>
            <a:r>
              <a:rPr lang="he-IL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מניע פרטי של כל אחד מהם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he-IL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פנייה אישית בשיחה עם שימוש בדרך </a:t>
            </a:r>
            <a:r>
              <a:rPr lang="he-IL" sz="24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אינטילגנטית</a:t>
            </a:r>
            <a:r>
              <a:rPr lang="he-IL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במניע שיגרום להם להצטרף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he-IL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הצלחתם לצרף ? תנו להם לבחור מה לעשות.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he-IL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יש חיבורים לאנשים ולמשימות פרגנו להם קהל עם ועדה לפני ואחרי המיזם </a:t>
            </a:r>
          </a:p>
          <a:p>
            <a:r>
              <a:rPr lang="he-IL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לפני על זה שהם הצטרפו אחרי על הפעילות החשובה שלהם ועל היותם שותפים להצלחת האירוע.</a:t>
            </a:r>
          </a:p>
        </p:txBody>
      </p:sp>
    </p:spTree>
    <p:extLst>
      <p:ext uri="{BB962C8B-B14F-4D97-AF65-F5344CB8AC3E}">
        <p14:creationId xmlns:p14="http://schemas.microsoft.com/office/powerpoint/2010/main" val="20604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9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1" y="157470"/>
            <a:ext cx="11771290" cy="588563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8" y="6053070"/>
            <a:ext cx="1270973" cy="73409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950" y="6134296"/>
            <a:ext cx="1090411" cy="588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03343" y="5862708"/>
            <a:ext cx="50417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6000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מנהיגים שיח אחר 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61" y="5971831"/>
            <a:ext cx="1207506" cy="896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7664" y="949234"/>
            <a:ext cx="6152710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e-IL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e-IL" sz="2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שינוי תרבות השיח בחברה הישראלית </a:t>
            </a:r>
          </a:p>
          <a:p>
            <a:endParaRPr lang="he-IL" sz="2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e-IL" sz="2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חיבור לכלל הגורמים בקהילה </a:t>
            </a:r>
          </a:p>
          <a:p>
            <a:endParaRPr lang="he-IL" sz="22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e-IL" sz="2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העמקת הקשר הקיים עם הקהילה </a:t>
            </a:r>
          </a:p>
          <a:p>
            <a:endParaRPr lang="he-IL" sz="2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e-IL" sz="2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יצירת קשרים חדשים עם ארגונים מהמגזר החברתי והעסקי </a:t>
            </a:r>
          </a:p>
          <a:p>
            <a:endParaRPr lang="he-IL" sz="2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e-IL" sz="2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יצירת תדמית בית ספרית ערכית בעיני הציבור בישוב ובקהילה </a:t>
            </a:r>
          </a:p>
          <a:p>
            <a:endParaRPr lang="he-IL" sz="2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e-IL" sz="2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שינוי תדמיתם של בני הנוער כנוער מסכים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2091" y="673375"/>
            <a:ext cx="333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ההזדמנויות מהמיזם </a:t>
            </a:r>
            <a:endParaRPr lang="en-US" sz="3600" dirty="0">
              <a:solidFill>
                <a:schemeClr val="accent4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04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/>
          <p:cNvSpPr/>
          <p:nvPr/>
        </p:nvSpPr>
        <p:spPr>
          <a:xfrm>
            <a:off x="85727" y="5759877"/>
            <a:ext cx="11970805" cy="1027289"/>
          </a:xfrm>
          <a:prstGeom prst="rect">
            <a:avLst/>
          </a:prstGeom>
          <a:solidFill>
            <a:srgbClr val="2A85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" y="5983865"/>
            <a:ext cx="1270973" cy="73409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172" y="6125879"/>
            <a:ext cx="1090411" cy="588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9410" y="5792102"/>
            <a:ext cx="50417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6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מנהיגים שיח אחר </a:t>
            </a:r>
            <a:endParaRPr lang="en-US" sz="6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37" y="5792102"/>
            <a:ext cx="1207506" cy="8965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74078" y="0"/>
            <a:ext cx="49824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6600" dirty="0" smtClean="0">
                <a:solidFill>
                  <a:srgbClr val="2A854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רעיונות מיוחדים </a:t>
            </a:r>
            <a:endParaRPr lang="en-US" sz="6600" dirty="0">
              <a:solidFill>
                <a:srgbClr val="2A854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77" y="299162"/>
            <a:ext cx="5276063" cy="50122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84376" y="755500"/>
            <a:ext cx="27126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זום בהפתעה </a:t>
            </a:r>
            <a:endParaRPr lang="en-US"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6548" y="1563470"/>
            <a:ext cx="545213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לארגונים נותני שירות בקהילה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לגורמים ברשות המקומית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לילדי היסודי, גנים וכד'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לקהילה בחול </a:t>
            </a:r>
            <a:r>
              <a:rPr lang="en-I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–</a:t>
            </a:r>
            <a:r>
              <a:rPr lang="he-I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ערים תאומות בתי ספר תאומים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לצוות בית הספר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לצוותים רפואיים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הורים </a:t>
            </a:r>
            <a:r>
              <a:rPr lang="he-IL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מפתעים</a:t>
            </a:r>
            <a:r>
              <a:rPr lang="he-I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תלמידים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הורים </a:t>
            </a:r>
            <a:r>
              <a:rPr lang="he-IL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מתפתיעים</a:t>
            </a:r>
            <a:r>
              <a:rPr lang="he-I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צוותים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49766" y="5196310"/>
            <a:ext cx="6777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לחובבי אתגרים בלבד ! זום בהפתעה במודל העבר את זה הלאה </a:t>
            </a:r>
            <a:endParaRPr lang="en-US" sz="2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83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/>
          <p:cNvSpPr/>
          <p:nvPr/>
        </p:nvSpPr>
        <p:spPr>
          <a:xfrm>
            <a:off x="85727" y="5759877"/>
            <a:ext cx="11970805" cy="1027289"/>
          </a:xfrm>
          <a:prstGeom prst="rect">
            <a:avLst/>
          </a:prstGeom>
          <a:solidFill>
            <a:srgbClr val="2A85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" y="5983865"/>
            <a:ext cx="1270973" cy="73409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172" y="6125879"/>
            <a:ext cx="1090411" cy="588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9410" y="5792102"/>
            <a:ext cx="50417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6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מנהיגים שיח אחר </a:t>
            </a:r>
            <a:endParaRPr lang="en-US" sz="6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37" y="5792102"/>
            <a:ext cx="1207506" cy="8965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74078" y="0"/>
            <a:ext cx="49824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6600" dirty="0" smtClean="0">
                <a:solidFill>
                  <a:srgbClr val="2A854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רעיונות מיוחדים </a:t>
            </a:r>
            <a:endParaRPr lang="en-US" sz="6600" dirty="0">
              <a:solidFill>
                <a:srgbClr val="2A854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46756" y="755500"/>
            <a:ext cx="3150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"עורכים לרגע" </a:t>
            </a:r>
            <a:endParaRPr lang="en-US"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2907" y="1645631"/>
            <a:ext cx="100094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כניסה לאזור התגובות  </a:t>
            </a:r>
            <a:r>
              <a:rPr lang="he-IL" sz="2000" dirty="0">
                <a:latin typeface="Aharoni" panose="02010803020104030203" pitchFamily="2" charset="-79"/>
                <a:cs typeface="Aharoni" panose="02010803020104030203" pitchFamily="2" charset="-79"/>
              </a:rPr>
              <a:t>ב</a:t>
            </a:r>
            <a:r>
              <a:rPr lang="he-IL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אתרי חדשות, בלוגים, רשתות חברתיות וכד'</a:t>
            </a:r>
          </a:p>
          <a:p>
            <a:r>
              <a:rPr lang="he-IL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מגיבים לתגובות</a:t>
            </a:r>
          </a:p>
          <a:p>
            <a:pPr algn="ctr"/>
            <a:endParaRPr lang="he-IL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e-IL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תגובה פוגענית : " זוהי תגובה פוגענית. חשוב לזכור שלמילים יש כוח" #מיזם המילה הטובה</a:t>
            </a:r>
          </a:p>
          <a:p>
            <a:r>
              <a:rPr lang="he-IL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תגובה חיובית : " אהבתי לקרוא את התגובה שלך. לקחת את הכוח של המילים למקום טוב! " #מיזם המילה הטובה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3219" y="4945437"/>
            <a:ext cx="792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לחובבי האתגרים בלבד ! ניתן לקיים במודל תחרותי בין הכיתות שכבות וכד'</a:t>
            </a:r>
            <a:endParaRPr lang="en-US" sz="2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590" y="2875569"/>
            <a:ext cx="5043255" cy="253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8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/>
          <p:cNvSpPr/>
          <p:nvPr/>
        </p:nvSpPr>
        <p:spPr>
          <a:xfrm>
            <a:off x="85727" y="5759877"/>
            <a:ext cx="11970805" cy="1027289"/>
          </a:xfrm>
          <a:prstGeom prst="rect">
            <a:avLst/>
          </a:prstGeom>
          <a:solidFill>
            <a:srgbClr val="2A85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" y="5983865"/>
            <a:ext cx="1270973" cy="73409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172" y="6125879"/>
            <a:ext cx="1090411" cy="588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9410" y="5792102"/>
            <a:ext cx="50417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6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מנהיגים שיח אחר </a:t>
            </a:r>
            <a:endParaRPr lang="en-US" sz="6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37" y="5792102"/>
            <a:ext cx="1207506" cy="8965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9546" y="-272067"/>
            <a:ext cx="49824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6600" dirty="0" smtClean="0">
                <a:solidFill>
                  <a:srgbClr val="2A854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רעיונות מיוחדים </a:t>
            </a:r>
            <a:endParaRPr lang="en-US" sz="6600" dirty="0">
              <a:solidFill>
                <a:srgbClr val="2A854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00726" y="487614"/>
            <a:ext cx="38058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מתעניינים בחברים </a:t>
            </a:r>
            <a:endParaRPr lang="en-US"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9415" y="2192720"/>
            <a:ext cx="5671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/>
              <a:t>יצירת קשר עם בני נוער וילדים והתעניינות בשלומם בימים אלה</a:t>
            </a:r>
          </a:p>
          <a:p>
            <a:r>
              <a:rPr lang="he-IL" dirty="0" smtClean="0"/>
              <a:t>יצירת קשר טלפוני באמצעות שאלות מנחות כתובות מראש  </a:t>
            </a:r>
          </a:p>
          <a:p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4" y="401650"/>
            <a:ext cx="3467387" cy="49050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71129" y="3479756"/>
            <a:ext cx="5338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לחובבי האתגרים בלבד ! לכל ילד בכיתה \ בשכבה</a:t>
            </a:r>
          </a:p>
          <a:p>
            <a:r>
              <a:rPr lang="he-IL" sz="2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יוגרל שם שהוא יהיה חייב ליצור </a:t>
            </a:r>
            <a:r>
              <a:rPr lang="he-IL" sz="24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איתו</a:t>
            </a:r>
            <a:r>
              <a:rPr lang="he-IL" sz="2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קשר</a:t>
            </a:r>
            <a:endParaRPr lang="en-US" sz="2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37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/>
          <p:cNvSpPr/>
          <p:nvPr/>
        </p:nvSpPr>
        <p:spPr>
          <a:xfrm>
            <a:off x="85727" y="5759877"/>
            <a:ext cx="11970805" cy="1027289"/>
          </a:xfrm>
          <a:prstGeom prst="rect">
            <a:avLst/>
          </a:prstGeom>
          <a:solidFill>
            <a:srgbClr val="2A85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" y="5983865"/>
            <a:ext cx="1270973" cy="73409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172" y="6056675"/>
            <a:ext cx="1090411" cy="588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9410" y="5792102"/>
            <a:ext cx="50417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6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מנהיגים שיח אחר </a:t>
            </a:r>
            <a:endParaRPr lang="en-US" sz="6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37" y="5792102"/>
            <a:ext cx="1207506" cy="8965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9546" y="-272067"/>
            <a:ext cx="49824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6600" dirty="0" smtClean="0">
                <a:solidFill>
                  <a:srgbClr val="2A854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רעיונות מיוחדים </a:t>
            </a:r>
            <a:endParaRPr lang="en-US" sz="6600" dirty="0">
              <a:solidFill>
                <a:srgbClr val="2A854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1129" y="471359"/>
            <a:ext cx="59891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מרתון סדנאות של מילה טובה </a:t>
            </a:r>
            <a:endParaRPr lang="en-US"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2796" y="1522561"/>
            <a:ext cx="102115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סדנאות ומערכי פעילות לתלמידי בית הספר \ הורים \ תלמידי יסודי \ צוות מורים</a:t>
            </a:r>
          </a:p>
          <a:p>
            <a:r>
              <a:rPr lang="he-I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וגורמים בקהילה. ניתן להשתמש במערכי פעילויות של מיזם המילה הטובה שהפיק צוות </a:t>
            </a:r>
            <a:r>
              <a:rPr lang="he-IL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אורטוב</a:t>
            </a:r>
            <a:r>
              <a:rPr lang="he-IL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endParaRPr lang="he-IL" dirty="0"/>
          </a:p>
        </p:txBody>
      </p:sp>
      <p:sp>
        <p:nvSpPr>
          <p:cNvPr id="16" name="TextBox 15"/>
          <p:cNvSpPr txBox="1"/>
          <p:nvPr/>
        </p:nvSpPr>
        <p:spPr>
          <a:xfrm>
            <a:off x="1101998" y="5293170"/>
            <a:ext cx="1028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לחובבי האתגרים בלבד ! התלמידים הם אלה שמעבירים את הפעילויות והמערכים לקהלים השונים </a:t>
            </a:r>
            <a:endParaRPr lang="en-US" sz="2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33" y="2336099"/>
            <a:ext cx="5384800" cy="2978467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783" y="2405347"/>
            <a:ext cx="913177" cy="6780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7037" y="3396945"/>
            <a:ext cx="14110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>
                <a:solidFill>
                  <a:srgbClr val="002060"/>
                </a:solidFill>
              </a:rPr>
              <a:t>מערכי פעילות</a:t>
            </a:r>
          </a:p>
          <a:p>
            <a:endParaRPr lang="he-IL" dirty="0">
              <a:solidFill>
                <a:srgbClr val="002060"/>
              </a:solidFill>
            </a:endParaRPr>
          </a:p>
          <a:p>
            <a:r>
              <a:rPr lang="he-IL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2967" y="3427331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>
                <a:solidFill>
                  <a:srgbClr val="002060"/>
                </a:solidFill>
              </a:rPr>
              <a:t>מיזם המילה הטובה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/>
          <p:cNvSpPr/>
          <p:nvPr/>
        </p:nvSpPr>
        <p:spPr>
          <a:xfrm>
            <a:off x="85727" y="5759877"/>
            <a:ext cx="11970805" cy="1027289"/>
          </a:xfrm>
          <a:prstGeom prst="rect">
            <a:avLst/>
          </a:prstGeom>
          <a:solidFill>
            <a:srgbClr val="2A85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" y="5983865"/>
            <a:ext cx="1270973" cy="73409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172" y="6056675"/>
            <a:ext cx="1090411" cy="588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9410" y="5792102"/>
            <a:ext cx="50417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6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מנהיגים שיח אחר </a:t>
            </a:r>
            <a:endParaRPr lang="en-US" sz="6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37" y="5792102"/>
            <a:ext cx="1207506" cy="8965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9546" y="-272067"/>
            <a:ext cx="49824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6600" dirty="0" smtClean="0">
                <a:solidFill>
                  <a:srgbClr val="2A854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רעיונות מיוחדים </a:t>
            </a:r>
            <a:endParaRPr lang="en-US" sz="6600" dirty="0">
              <a:solidFill>
                <a:srgbClr val="2A854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9000" y="471359"/>
            <a:ext cx="62712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תחרות כרזות בסימן מילה טובה </a:t>
            </a:r>
            <a:endParaRPr lang="en-US"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8408" y="5293170"/>
            <a:ext cx="5363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לחובבי האתגרים בלבד ! תחרות כרזות משפחתית </a:t>
            </a:r>
            <a:endParaRPr lang="en-US" sz="2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22" y="1377221"/>
            <a:ext cx="5324867" cy="377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/>
          <p:cNvSpPr/>
          <p:nvPr/>
        </p:nvSpPr>
        <p:spPr>
          <a:xfrm>
            <a:off x="85727" y="5759877"/>
            <a:ext cx="11970805" cy="1027289"/>
          </a:xfrm>
          <a:prstGeom prst="rect">
            <a:avLst/>
          </a:prstGeom>
          <a:solidFill>
            <a:srgbClr val="2A85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" y="5983865"/>
            <a:ext cx="1270973" cy="73409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172" y="6056675"/>
            <a:ext cx="1090411" cy="588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9410" y="5792102"/>
            <a:ext cx="50417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6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מנהיגים שיח אחר </a:t>
            </a:r>
            <a:endParaRPr lang="en-US" sz="6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37" y="5792102"/>
            <a:ext cx="1207506" cy="8965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9546" y="-272067"/>
            <a:ext cx="49824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6600" dirty="0" smtClean="0">
                <a:solidFill>
                  <a:srgbClr val="2A854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רעיונות מיוחדים </a:t>
            </a:r>
            <a:endParaRPr lang="en-US" sz="6600" dirty="0">
              <a:solidFill>
                <a:srgbClr val="2A854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2526" y="471359"/>
            <a:ext cx="6737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תחרות סרטונים בסימן מילה טובה </a:t>
            </a:r>
            <a:endParaRPr lang="en-US"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0181" y="5293170"/>
            <a:ext cx="5912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לחובבי האתגרים בלבד ! תחרות פתוחה לכל הקהילה </a:t>
            </a:r>
            <a:endParaRPr lang="en-US" sz="2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16" y="188791"/>
            <a:ext cx="3859055" cy="5459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9851" y="2248802"/>
            <a:ext cx="73821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סרטונים עם מסרים שליח מכבד מילה טובה, כוחה של מילה וכד'</a:t>
            </a:r>
            <a:endParaRPr lang="en-US" sz="2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83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/>
          <p:cNvSpPr/>
          <p:nvPr/>
        </p:nvSpPr>
        <p:spPr>
          <a:xfrm>
            <a:off x="85727" y="5759877"/>
            <a:ext cx="11970805" cy="1027289"/>
          </a:xfrm>
          <a:prstGeom prst="rect">
            <a:avLst/>
          </a:prstGeom>
          <a:solidFill>
            <a:srgbClr val="2A85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" y="5983865"/>
            <a:ext cx="1270973" cy="73409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172" y="6056675"/>
            <a:ext cx="1090411" cy="588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9410" y="5792102"/>
            <a:ext cx="50417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60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מנהיגים שיח אחר </a:t>
            </a:r>
            <a:endParaRPr lang="en-US" sz="60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37" y="5792102"/>
            <a:ext cx="1207506" cy="8965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9546" y="-272067"/>
            <a:ext cx="49824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6600" dirty="0" smtClean="0">
                <a:solidFill>
                  <a:srgbClr val="2A854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רעיונות מיוחדים </a:t>
            </a:r>
            <a:endParaRPr lang="en-US" sz="6600" dirty="0">
              <a:solidFill>
                <a:srgbClr val="2A854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56233" y="471359"/>
            <a:ext cx="28040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4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הרצאות </a:t>
            </a:r>
            <a:r>
              <a:rPr lang="en-US" sz="4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TED</a:t>
            </a:r>
          </a:p>
          <a:p>
            <a:endParaRPr lang="en-US"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44" y="5293170"/>
            <a:ext cx="833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לחובבי האתגרים בלבד ! אחרי כל הרצאה שולחנות דיון סביב נושאי  ההרצאה </a:t>
            </a:r>
            <a:endParaRPr lang="en-US" sz="2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1539" y="2264469"/>
            <a:ext cx="676499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הרצאות </a:t>
            </a:r>
            <a:r>
              <a:rPr lang="en-US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TED </a:t>
            </a:r>
            <a:r>
              <a:rPr lang="he-IL" sz="2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קצרות על כוחה של מילה</a:t>
            </a:r>
          </a:p>
          <a:p>
            <a:r>
              <a:rPr lang="he-IL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הרצאות הורים, מורים, תלמידים וגורמים נוספים בקהילה.  </a:t>
            </a:r>
            <a:endParaRPr lang="en-US" sz="2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7" y="0"/>
            <a:ext cx="6771261" cy="477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248</TotalTime>
  <Words>460</Words>
  <Application>Microsoft Office PowerPoint</Application>
  <PresentationFormat>מסך רחב</PresentationFormat>
  <Paragraphs>81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Orly</dc:creator>
  <cp:lastModifiedBy>Orly</cp:lastModifiedBy>
  <cp:revision>16</cp:revision>
  <dcterms:created xsi:type="dcterms:W3CDTF">2021-02-18T09:06:41Z</dcterms:created>
  <dcterms:modified xsi:type="dcterms:W3CDTF">2021-02-18T13:15:03Z</dcterms:modified>
</cp:coreProperties>
</file>